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1070" r:id="rId3"/>
    <p:sldId id="1072" r:id="rId4"/>
    <p:sldId id="1108" r:id="rId5"/>
    <p:sldId id="1109" r:id="rId6"/>
    <p:sldId id="1076" r:id="rId7"/>
    <p:sldId id="1079" r:id="rId8"/>
    <p:sldId id="1080" r:id="rId9"/>
    <p:sldId id="1111" r:id="rId10"/>
    <p:sldId id="1081" r:id="rId11"/>
    <p:sldId id="1110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2025/8/5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8230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2025/8/5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第四章  电磁振荡与电磁波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2.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电磁场与电磁波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要点2.eps" descr="id:214748996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2918" y="917976"/>
            <a:ext cx="961768" cy="33779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11527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电磁波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与机械波的比较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电磁波和机械波的共同点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二者都能发生干涉和衍射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二者在不同介质中传播时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频率不变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二者都满足波的公式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𝝀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𝑻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λf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115276"/>
              </a:xfrm>
              <a:blipFill>
                <a:blip r:embed="rId3"/>
                <a:stretch>
                  <a:fillRect l="-7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1654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4574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电磁波和机械波的区别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二者本质不同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电磁波是电磁场的传播，机械波是质点机械振动的传播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传播机理不同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电磁波的传播机理是电磁场交替感应，机械波的传播机理是质点间的相互作用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电磁波传播不需要介质，而机械波传播需要介质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电磁波是横波，机械波既有横波又有纵波，甚至有的机械波同时有横波和纵波，例如地震波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机械波的传播速度完全由介质决定，而电磁波的传播速度是由介质和频率共同决定的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8870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2798" y="755451"/>
            <a:ext cx="7253541" cy="689186"/>
          </a:xfrm>
          <a:prstGeom prst="rect">
            <a:avLst/>
          </a:prstGeom>
        </p:spPr>
      </p:pic>
      <p:pic>
        <p:nvPicPr>
          <p:cNvPr id="4" name="知识点1.eps" descr="id:21474898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9251" y="1600144"/>
            <a:ext cx="1266939" cy="350171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431438"/>
            <a:ext cx="11485848" cy="166776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电磁场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麦克斯韦电磁场理论的基本观点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变化的磁场产生电场，变化的电场产生磁场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ca541.jpg" descr="id:214749347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171792" y="3570007"/>
            <a:ext cx="2142248" cy="1547497"/>
          </a:xfrm>
          <a:prstGeom prst="rect">
            <a:avLst/>
          </a:prstGeom>
        </p:spPr>
      </p:pic>
      <p:pic>
        <p:nvPicPr>
          <p:cNvPr id="6" name="ca542.jpg" descr="id:2147493478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607326" y="3466726"/>
            <a:ext cx="2104504" cy="1690466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079446"/>
            <a:ext cx="667045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麦克斯韦对电磁波的预言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dist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如果在空间某区域有周期性变化的电场，那么它就在空间引起周期性变化的磁场，这个变化的磁场又引起新的变化的电场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于是，变化的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5352930"/>
            <a:ext cx="1148584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电场和变化的磁场</a:t>
            </a:r>
            <a:r>
              <a:rPr lang="zh-CN" altLang="zh-CN" b="1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交替产生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，由近及远向周围传播，形成了电磁波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714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98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0589" y="918114"/>
            <a:ext cx="1242798" cy="33049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2176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电磁波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电磁波是横波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根据麦克斯韦的电磁场理论，电磁波中的电场强度和磁感应强度互相垂直，而且二者均与波的传播方向垂直，因此电磁波是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横波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ca543.jpg" descr="id:214749349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0990" y="3356992"/>
            <a:ext cx="3600400" cy="208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816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电磁波的速度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麦克斯韦指出了光的电磁本性，他从理论上预见，电磁波的速度等于光速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电磁波的验证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1886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年，赫兹用实验证明了麦克斯韦预言的正确性，第一次捕捉到了电磁波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赫兹的实验装置如图所示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qw104.jpg" descr="id:214749349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58902" y="3775473"/>
            <a:ext cx="4824536" cy="1957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177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2975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实验现象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当感应圈两个金属球间有火花跳过时，导线环两个小球间也跳过火花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现象分析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当与感应圈相连的两个金属球间产生电火花时，周围空间出现了迅速变化的电磁场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这种变化的电磁场以电磁波的形式在空间传播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当电磁波到达导线环时，它在导线环中激发出感应电动势，使得导线环的空隙中也产生了电火花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4788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73598" y="778789"/>
            <a:ext cx="7260360" cy="690782"/>
          </a:xfrm>
          <a:prstGeom prst="rect">
            <a:avLst/>
          </a:prstGeom>
          <a:ln>
            <a:noFill/>
          </a:ln>
        </p:spPr>
      </p:pic>
      <p:pic>
        <p:nvPicPr>
          <p:cNvPr id="4" name="要点1.eps" descr="id:214748988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4237" y="1637376"/>
            <a:ext cx="1053832" cy="37012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麦克斯韦电磁场理论的理解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824768"/>
              </p:ext>
            </p:extLst>
          </p:nvPr>
        </p:nvGraphicFramePr>
        <p:xfrm>
          <a:off x="497244" y="2297400"/>
          <a:ext cx="11286594" cy="3291840"/>
        </p:xfrm>
        <a:graphic>
          <a:graphicData uri="http://schemas.openxmlformats.org/drawingml/2006/table">
            <a:tbl>
              <a:tblPr firstRow="1" firstCol="1" bandRow="1"/>
              <a:tblGrid>
                <a:gridCol w="5643297">
                  <a:extLst>
                    <a:ext uri="{9D8B030D-6E8A-4147-A177-3AD203B41FA5}">
                      <a16:colId xmlns:a16="http://schemas.microsoft.com/office/drawing/2014/main" val="593551460"/>
                    </a:ext>
                  </a:extLst>
                </a:gridCol>
                <a:gridCol w="5643297">
                  <a:extLst>
                    <a:ext uri="{9D8B030D-6E8A-4147-A177-3AD203B41FA5}">
                      <a16:colId xmlns:a16="http://schemas.microsoft.com/office/drawing/2014/main" val="1757971145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恒定的电场不产生磁场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恒定的磁场不产生电场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175590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均匀变化的电场在周围空间产生恒定的磁场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均匀变化的磁场在周围空间产生恒定的电场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5442286"/>
                  </a:ext>
                </a:extLst>
              </a:tr>
              <a:tr h="109728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不均匀变化的电场在周围空间产生变化的磁场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不均匀变化的磁场在周围空间产生变化的电场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390693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振荡电场产生同频率的振荡磁场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振荡磁场产生同频率的振荡电场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27788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298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1.eps" descr="id:214748993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27382"/>
            <a:ext cx="1047040" cy="337713"/>
          </a:xfrm>
          <a:prstGeom prst="rect">
            <a:avLst/>
          </a:prstGeom>
        </p:spPr>
      </p:pic>
      <p:pic>
        <p:nvPicPr>
          <p:cNvPr id="4" name="24答案.eps" descr="id:21474899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87861" y="4820498"/>
            <a:ext cx="826824" cy="2951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549371" y="472514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C</a:t>
            </a:r>
            <a:endParaRPr lang="zh-CN" altLang="en-US" sz="24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说法正确的是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任何变化的磁场都要在周围空间产生变化的电场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振荡磁场在周围空间产生同频率的振荡电场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任何电场都要在周围空间产生磁场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振荡电场在周围空间产生同频率的振荡磁场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任何变化的电场都要在周围空间产生磁场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振荡电场在周围空间产生同频率的振荡磁场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电场和磁场总是相互联系的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形成一个不可分割的统一体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电磁场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23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899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7192" y="968345"/>
            <a:ext cx="826824" cy="29518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麦克斯韦电磁场理论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如果电场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磁场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的变化是均匀的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产生的磁场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是恒定的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如果电场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磁场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的变化是不均匀的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产生的磁场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是变化的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振荡电场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磁场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在周围空间产生同频率的振荡磁场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变化的电场和磁场总是相互联系的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形成一个不可分割的统一体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即电磁场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438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124744"/>
            <a:ext cx="11485848" cy="1754326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电磁场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与静电场、静磁场的比较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三者可以在某空间混合存在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但由静电场和静磁场混合的空间不属于电磁场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电磁场是变化的电场、磁场相互激发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相互联系的统一体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名师点拨.eps" descr="id:21474935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2760" y="1240767"/>
            <a:ext cx="1732007" cy="405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09485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678</Words>
  <Application>Microsoft Office PowerPoint</Application>
  <PresentationFormat>自定义</PresentationFormat>
  <Paragraphs>51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仿宋</vt:lpstr>
      <vt:lpstr>黑体</vt:lpstr>
      <vt:lpstr>楷体</vt:lpstr>
      <vt:lpstr>宋体</vt:lpstr>
      <vt:lpstr>微软雅黑</vt:lpstr>
      <vt:lpstr>Arial</vt:lpstr>
      <vt:lpstr>Book Antiqua</vt:lpstr>
      <vt:lpstr>Calibri</vt:lpstr>
      <vt:lpstr>Cambria Math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394</cp:revision>
  <dcterms:created xsi:type="dcterms:W3CDTF">2020-11-06T05:24:00Z</dcterms:created>
  <dcterms:modified xsi:type="dcterms:W3CDTF">2025-08-05T14:44:32Z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